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9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9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9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9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Fitbit Charge 6 – Product Roadmap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Product Roadmap (Gantt-Style)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914400"/>
            <a:ext cx="82296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  <a:p>
            <a:pPr>
              <a:defRPr sz="1200">
                <a:latin typeface="Courier New" panose="02070609020205090404"/>
              </a:defRPr>
            </a:pPr>
            <a:r>
              <a:t>Phase                          | Jan | Feb | Mar | Apr | May | Jun | Jul | Aug | Sep | Oct | Nov | Dec | Jan+</a:t>
            </a:r>
            <a:br/>
            <a:r>
              <a:t>------------------------------|-----|-----|-----|-----|-----|-----|-----|-----|-----|-----|-----|-----|-----</a:t>
            </a:r>
            <a:br/>
            <a:r>
              <a:t>1. Concept &amp; Planning         |  ███ | ███ |                                         </a:t>
            </a:r>
            <a:br/>
            <a:r>
              <a:t>2. Development Kickoff        |             ███ | ███                               </a:t>
            </a:r>
            <a:br/>
            <a:r>
              <a:t>3. Prototype &amp; Testing        |                     ███ | ███                       </a:t>
            </a:r>
            <a:br/>
            <a:r>
              <a:t>4. Pre-Launch                 |                             ███ | ███               </a:t>
            </a:r>
            <a:br/>
            <a:r>
              <a:t>5. Launch                     |                                       █             </a:t>
            </a:r>
            <a:br/>
            <a:r>
              <a:t>6. Post-Launch &amp; Scale        |                                           ███ | ███ | ███ </a:t>
            </a:r>
            <a:br/>
            <a:r>
              <a:t>7. Iteration Planning         |                                                                 ███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898</Words>
  <Application>WPS Writer</Application>
  <PresentationFormat>On-screen Show (4:3)</PresentationFormat>
  <Paragraphs>6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4" baseType="lpstr">
      <vt:lpstr>Arial</vt:lpstr>
      <vt:lpstr>SimSun</vt:lpstr>
      <vt:lpstr>Wingdings</vt:lpstr>
      <vt:lpstr>Arial</vt:lpstr>
      <vt:lpstr>Courier New</vt:lpstr>
      <vt:lpstr>Calibri</vt:lpstr>
      <vt:lpstr>Helvetica Neue</vt:lpstr>
      <vt:lpstr>Microsoft YaHei</vt:lpstr>
      <vt:lpstr>汉仪旗黑</vt:lpstr>
      <vt:lpstr>Arial Unicode MS</vt:lpstr>
      <vt:lpstr>宋体-简</vt:lpstr>
      <vt:lpstr>Office Theme</vt:lpstr>
      <vt:lpstr>Fitbit Charge 6 – Product Roadmap</vt:lpstr>
      <vt:lpstr>Product Roadmap (Gantt-Style)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arryrashad</cp:lastModifiedBy>
  <cp:revision>2</cp:revision>
  <dcterms:created xsi:type="dcterms:W3CDTF">2025-07-07T10:56:19Z</dcterms:created>
  <dcterms:modified xsi:type="dcterms:W3CDTF">2025-07-07T10:56:19Z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60698903E24321D2D3A76B6899DFB83D_43</vt:lpwstr>
  </property>
  <property fmtid="{D5CDD505-2E9C-101B-9397-08002B2CF9AE}" pid="3" name="KSOProductBuildVer">
    <vt:lpwstr>1033-6.12.2.8699</vt:lpwstr>
  </property>
</Properties>
</file>